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258" r:id="rId2"/>
    <p:sldId id="262" r:id="rId3"/>
    <p:sldId id="261" r:id="rId4"/>
    <p:sldId id="259" r:id="rId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7351"/>
    <a:srgbClr val="EA7C56"/>
    <a:srgbClr val="661D41"/>
    <a:srgbClr val="2A1932"/>
    <a:srgbClr val="3A2845"/>
    <a:srgbClr val="16192F"/>
    <a:srgbClr val="DE684B"/>
    <a:srgbClr val="852D55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04" autoAdjust="0"/>
  </p:normalViewPr>
  <p:slideViewPr>
    <p:cSldViewPr snapToGrid="0" showGuides="1">
      <p:cViewPr varScale="1">
        <p:scale>
          <a:sx n="71" d="100"/>
          <a:sy n="71" d="100"/>
        </p:scale>
        <p:origin x="3222" y="84"/>
      </p:cViewPr>
      <p:guideLst>
        <p:guide orient="horz" pos="31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387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5ED2F54-878C-DCC9-2541-C8750995E3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618367-5E6F-BCE2-E3C3-1F882B2090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03FC3-4AA0-4CEA-AABD-1F05A88B75A4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1B8E501-EB19-F33A-436C-919E0EC294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A0403B7-2040-DAA9-C906-F08A3573458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D8D243-0CA3-47AF-970E-FEA67F57C5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1555870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F27FA-11F0-447B-B067-C5098275DBE3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F863AC-4837-4DA6-8DCF-5914196404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5569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136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1983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9825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9213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20" userDrawn="1">
          <p15:clr>
            <a:srgbClr val="FBAE40"/>
          </p15:clr>
        </p15:guide>
        <p15:guide id="2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781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5334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9106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9704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3243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277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80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75D906-B87D-417B-BEC9-6B0FE7B181A7}" type="datetimeFigureOut">
              <a:rPr lang="pt-BR" smtClean="0"/>
              <a:t>29/03/2025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1D2B41-8A98-4FA3-9F2B-B2762CB8A1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7893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D7F0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029AD5-0CEF-2E8E-90CD-9D77E3127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2A7F5EE5-23D2-1F47-89BC-3A2AEB1F7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</p:spPr>
        <p:txBody>
          <a:bodyPr/>
          <a:lstStyle/>
          <a:p>
            <a:pPr algn="ctr"/>
            <a:r>
              <a:rPr lang="pt-BR" b="1" dirty="0">
                <a:ln>
                  <a:solidFill>
                    <a:srgbClr val="00B0F0"/>
                  </a:solidFill>
                </a:ln>
              </a:rPr>
              <a:t>"A Inteligência Artificial e a Automação: Substituição ou Complemento de Funções?"</a:t>
            </a:r>
            <a:endParaRPr lang="en-US" b="1" dirty="0">
              <a:ln>
                <a:solidFill>
                  <a:srgbClr val="00B0F0"/>
                </a:solidFill>
              </a:ln>
            </a:endParaRPr>
          </a:p>
        </p:txBody>
      </p:sp>
      <p:pic>
        <p:nvPicPr>
          <p:cNvPr id="5" name="Espaço Reservado para Conteúdo 4" descr="Tela de jogo de vídeo game&#10;&#10;O conteúdo gerado por IA pode estar incorreto.">
            <a:extLst>
              <a:ext uri="{FF2B5EF4-FFF2-40B4-BE49-F238E27FC236}">
                <a16:creationId xmlns:a16="http://schemas.microsoft.com/office/drawing/2014/main" id="{E0C7EE72-B843-FB67-6A28-33E987F755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1" r="46118"/>
          <a:stretch/>
        </p:blipFill>
        <p:spPr>
          <a:xfrm>
            <a:off x="471488" y="3682054"/>
            <a:ext cx="5915025" cy="4195186"/>
          </a:xfrm>
          <a:prstGeom prst="rect">
            <a:avLst/>
          </a:prstGeom>
          <a:noFill/>
        </p:spPr>
      </p:pic>
      <p:sp>
        <p:nvSpPr>
          <p:cNvPr id="2" name="Seta: para Cima 1">
            <a:extLst>
              <a:ext uri="{FF2B5EF4-FFF2-40B4-BE49-F238E27FC236}">
                <a16:creationId xmlns:a16="http://schemas.microsoft.com/office/drawing/2014/main" id="{B5FF00D6-80C5-8F66-AAD3-7EDAEB08CB5A}"/>
              </a:ext>
            </a:extLst>
          </p:cNvPr>
          <p:cNvSpPr/>
          <p:nvPr/>
        </p:nvSpPr>
        <p:spPr>
          <a:xfrm>
            <a:off x="3133165" y="2442107"/>
            <a:ext cx="605117" cy="123994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710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D7F0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A5E9C7-71AE-3045-83A0-26539A3E0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51CC2ED5-4BFA-30C5-8CAD-76FDB30A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7" y="1024947"/>
            <a:ext cx="5915025" cy="1914702"/>
          </a:xfrm>
        </p:spPr>
        <p:txBody>
          <a:bodyPr anchor="ctr">
            <a:normAutofit/>
          </a:bodyPr>
          <a:lstStyle/>
          <a:p>
            <a:pPr algn="ctr"/>
            <a:r>
              <a:rPr lang="pt-BR" sz="2100" dirty="0"/>
              <a:t>A Inteligência Artificial (IA) está mudando tudo! De assistentes virtuais a carros autônomos, ela aprende, analisa e toma decisões sozinha. O segredo? Muitos dados e algoritmos que imitam o raciocínio humano. Mas calma, não é um robô do futuro querendo te substituir (ainda).</a:t>
            </a:r>
          </a:p>
          <a:p>
            <a:endParaRPr lang="en-US" sz="2100" dirty="0"/>
          </a:p>
        </p:txBody>
      </p:sp>
      <p:pic>
        <p:nvPicPr>
          <p:cNvPr id="5" name="Espaço Reservado para Conteúdo 4" descr="Tela de jogo de vídeo game&#10;&#10;O conteúdo gerado por IA pode estar incorreto.">
            <a:extLst>
              <a:ext uri="{FF2B5EF4-FFF2-40B4-BE49-F238E27FC236}">
                <a16:creationId xmlns:a16="http://schemas.microsoft.com/office/drawing/2014/main" id="{1958890F-DAEB-CCA4-7872-1FF33E71D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6" r="52883"/>
          <a:stretch/>
        </p:blipFill>
        <p:spPr>
          <a:xfrm>
            <a:off x="471486" y="3437191"/>
            <a:ext cx="5915025" cy="5897111"/>
          </a:xfrm>
          <a:prstGeom prst="rect">
            <a:avLst/>
          </a:prstGeom>
          <a:noFill/>
        </p:spPr>
      </p:pic>
      <p:sp>
        <p:nvSpPr>
          <p:cNvPr id="2" name="Seta: para a Direita 1">
            <a:extLst>
              <a:ext uri="{FF2B5EF4-FFF2-40B4-BE49-F238E27FC236}">
                <a16:creationId xmlns:a16="http://schemas.microsoft.com/office/drawing/2014/main" id="{FD33D8E2-5959-775B-8DB9-C3F96C011BD4}"/>
              </a:ext>
            </a:extLst>
          </p:cNvPr>
          <p:cNvSpPr/>
          <p:nvPr/>
        </p:nvSpPr>
        <p:spPr>
          <a:xfrm>
            <a:off x="161365" y="282388"/>
            <a:ext cx="2164976" cy="2450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8006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D7F0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E35A9B-3C12-50C3-CC0A-4731685821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6F28661E-AB62-F3D4-119E-FD9A44673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721897"/>
            <a:ext cx="5915025" cy="1914702"/>
          </a:xfrm>
        </p:spPr>
        <p:txBody>
          <a:bodyPr anchor="ctr">
            <a:normAutofit/>
          </a:bodyPr>
          <a:lstStyle/>
          <a:p>
            <a:pPr algn="ctr"/>
            <a:r>
              <a:rPr lang="pt-BR" sz="2300" dirty="0"/>
              <a:t>A automação é diferente! Ela segue regras pré-definidas para fazer tarefas repetitivas. Tipo aquele caixa rápido no mercado ou um </a:t>
            </a:r>
            <a:r>
              <a:rPr lang="pt-BR" sz="2300" dirty="0" err="1"/>
              <a:t>chatbot</a:t>
            </a:r>
            <a:r>
              <a:rPr lang="pt-BR" sz="2300" dirty="0"/>
              <a:t> de atendimento. Tudo programado para agilizar o trabalho, sem precisar "pensar" como a IA.</a:t>
            </a:r>
          </a:p>
          <a:p>
            <a:endParaRPr lang="en-US" sz="2300" dirty="0"/>
          </a:p>
        </p:txBody>
      </p:sp>
      <p:pic>
        <p:nvPicPr>
          <p:cNvPr id="5" name="Espaço Reservado para Conteúdo 4" descr="Tela de jogo de vídeo game&#10;&#10;O conteúdo gerado por IA pode estar incorreto.">
            <a:extLst>
              <a:ext uri="{FF2B5EF4-FFF2-40B4-BE49-F238E27FC236}">
                <a16:creationId xmlns:a16="http://schemas.microsoft.com/office/drawing/2014/main" id="{4B4089AE-90A1-B53C-F30E-BEA1D04F3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6" r="52883"/>
          <a:stretch/>
        </p:blipFill>
        <p:spPr>
          <a:xfrm>
            <a:off x="471488" y="2831091"/>
            <a:ext cx="5915025" cy="5897111"/>
          </a:xfrm>
          <a:prstGeom prst="rect">
            <a:avLst/>
          </a:prstGeom>
          <a:noFill/>
        </p:spPr>
      </p:pic>
      <p:sp>
        <p:nvSpPr>
          <p:cNvPr id="3" name="Seta: para a Direita 2">
            <a:extLst>
              <a:ext uri="{FF2B5EF4-FFF2-40B4-BE49-F238E27FC236}">
                <a16:creationId xmlns:a16="http://schemas.microsoft.com/office/drawing/2014/main" id="{FE5FABC0-7315-4499-BA84-859E564D4CAD}"/>
              </a:ext>
            </a:extLst>
          </p:cNvPr>
          <p:cNvSpPr/>
          <p:nvPr/>
        </p:nvSpPr>
        <p:spPr>
          <a:xfrm>
            <a:off x="161365" y="282388"/>
            <a:ext cx="2164976" cy="2450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068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D7F0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4ACCC5-C390-EAF2-BF37-DF625D41A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42617BA0-B4C8-ABF3-EBF5-D1EB2143E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7" y="721897"/>
            <a:ext cx="5915025" cy="1914702"/>
          </a:xfrm>
        </p:spPr>
        <p:txBody>
          <a:bodyPr anchor="ctr">
            <a:normAutofit/>
          </a:bodyPr>
          <a:lstStyle/>
          <a:p>
            <a:pPr algn="ctr">
              <a:buNone/>
            </a:pPr>
            <a:r>
              <a:rPr lang="pt-BR" sz="1600" dirty="0"/>
              <a:t>Agora, a pergunta que não quer calar: a IA vai acabar com os empregos? A resposta é... depende! Algumas funções vão sumir, mas outras vão surgir. Quem souber usar a tecnologia a seu favor vai se destacar. No fim, a IA não é inimiga, é um upgrade!</a:t>
            </a:r>
          </a:p>
          <a:p>
            <a:pPr algn="ctr">
              <a:buNone/>
            </a:pPr>
            <a:r>
              <a:rPr lang="pt-BR" sz="1600" dirty="0"/>
              <a:t>Curtiu? Me segue para mais conteúdo sobre tecnologia e futuro do trabalho! 🚀📲</a:t>
            </a:r>
          </a:p>
          <a:p>
            <a:pPr algn="ctr"/>
            <a:r>
              <a:rPr lang="pt-BR" sz="1600" dirty="0"/>
              <a:t>#InteligenciaArtificial #FuturoDoTrabalho #Automacao</a:t>
            </a:r>
          </a:p>
          <a:p>
            <a:endParaRPr lang="en-US" sz="1600" dirty="0"/>
          </a:p>
        </p:txBody>
      </p:sp>
      <p:pic>
        <p:nvPicPr>
          <p:cNvPr id="5" name="Espaço Reservado para Conteúdo 4" descr="Tela de jogo de vídeo game&#10;&#10;O conteúdo gerado por IA pode estar incorreto.">
            <a:extLst>
              <a:ext uri="{FF2B5EF4-FFF2-40B4-BE49-F238E27FC236}">
                <a16:creationId xmlns:a16="http://schemas.microsoft.com/office/drawing/2014/main" id="{DE1FACE3-3A2F-906A-34BC-1A43DA00C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6" r="52883"/>
          <a:stretch/>
        </p:blipFill>
        <p:spPr>
          <a:xfrm>
            <a:off x="471488" y="2831091"/>
            <a:ext cx="5915025" cy="5897111"/>
          </a:xfrm>
          <a:prstGeom prst="rect">
            <a:avLst/>
          </a:prstGeom>
          <a:noFill/>
        </p:spPr>
      </p:pic>
      <p:sp>
        <p:nvSpPr>
          <p:cNvPr id="2" name="Seta: para a Direita 1">
            <a:extLst>
              <a:ext uri="{FF2B5EF4-FFF2-40B4-BE49-F238E27FC236}">
                <a16:creationId xmlns:a16="http://schemas.microsoft.com/office/drawing/2014/main" id="{DC336711-DAE0-7687-BF38-FB793831D8C8}"/>
              </a:ext>
            </a:extLst>
          </p:cNvPr>
          <p:cNvSpPr/>
          <p:nvPr/>
        </p:nvSpPr>
        <p:spPr>
          <a:xfrm>
            <a:off x="161365" y="282388"/>
            <a:ext cx="2164976" cy="2450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16804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</TotalTime>
  <Words>189</Words>
  <Application>Microsoft Office PowerPoint</Application>
  <PresentationFormat>Papel A4 (210 x 297 mm)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Tema do Office</vt:lpstr>
      <vt:lpstr>"A Inteligência Artificial e a Automação: Substituição ou Complemento de Funções?"</vt:lpstr>
      <vt:lpstr>A Inteligência Artificial (IA) está mudando tudo! De assistentes virtuais a carros autônomos, ela aprende, analisa e toma decisões sozinha. O segredo? Muitos dados e algoritmos que imitam o raciocínio humano. Mas calma, não é um robô do futuro querendo te substituir (ainda). </vt:lpstr>
      <vt:lpstr>A automação é diferente! Ela segue regras pré-definidas para fazer tarefas repetitivas. Tipo aquele caixa rápido no mercado ou um chatbot de atendimento. Tudo programado para agilizar o trabalho, sem precisar "pensar" como a IA. </vt:lpstr>
      <vt:lpstr>Agora, a pergunta que não quer calar: a IA vai acabar com os empregos? A resposta é... depende! Algumas funções vão sumir, mas outras vão surgir. Quem souber usar a tecnologia a seu favor vai se destacar. No fim, a IA não é inimiga, é um upgrade! Curtiu? Me segue para mais conteúdo sobre tecnologia e futuro do trabalho! 🚀📲 #InteligenciaArtificial #FuturoDoTrabalho #Automacao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Thayane Camilo</dc:creator>
  <cp:lastModifiedBy>Thayane Camilo</cp:lastModifiedBy>
  <cp:revision>1</cp:revision>
  <dcterms:created xsi:type="dcterms:W3CDTF">2025-03-29T21:35:56Z</dcterms:created>
  <dcterms:modified xsi:type="dcterms:W3CDTF">2025-03-29T22:22:22Z</dcterms:modified>
</cp:coreProperties>
</file>

<file path=docProps/thumbnail.jpeg>
</file>